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9"/>
  </p:notesMasterIdLst>
  <p:sldIdLst>
    <p:sldId id="256" r:id="rId2"/>
    <p:sldId id="258" r:id="rId3"/>
    <p:sldId id="259" r:id="rId4"/>
    <p:sldId id="263" r:id="rId5"/>
    <p:sldId id="261" r:id="rId6"/>
    <p:sldId id="260" r:id="rId7"/>
    <p:sldId id="276" r:id="rId8"/>
  </p:sldIdLst>
  <p:sldSz cx="9144000" cy="5143500" type="screen16x9"/>
  <p:notesSz cx="6858000" cy="9144000"/>
  <p:embeddedFontLst>
    <p:embeddedFont>
      <p:font typeface="Advent Pro Light" panose="020B0604020202020204" charset="0"/>
      <p:regular r:id="rId10"/>
      <p:bold r:id="rId11"/>
    </p:embeddedFont>
    <p:embeddedFont>
      <p:font typeface="Anton" pitchFamily="2" charset="0"/>
      <p:regular r:id="rId12"/>
    </p:embeddedFont>
    <p:embeddedFont>
      <p:font typeface="Fira Sans Condensed" panose="020B0503050000020004" pitchFamily="34" charset="0"/>
      <p:regular r:id="rId13"/>
      <p:bold r:id="rId14"/>
      <p:italic r:id="rId15"/>
      <p:boldItalic r:id="rId16"/>
    </p:embeddedFont>
    <p:embeddedFont>
      <p:font typeface="Fira Sans Condensed Light" panose="020B0403050000020004" pitchFamily="34" charset="0"/>
      <p:regular r:id="rId17"/>
      <p:bold r:id="rId18"/>
      <p:italic r:id="rId19"/>
      <p:boldItalic r:id="rId20"/>
    </p:embeddedFont>
    <p:embeddedFont>
      <p:font typeface="Josefin Slab" pitchFamily="2" charset="0"/>
      <p:regular r:id="rId21"/>
      <p:bold r:id="rId22"/>
      <p:italic r:id="rId23"/>
      <p:boldItalic r:id="rId24"/>
    </p:embeddedFont>
    <p:embeddedFont>
      <p:font typeface="Rajdhani"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715DD3-9A0C-4617-872E-3833D07D4F04}">
  <a:tblStyle styleId="{19715DD3-9A0C-4617-872E-3833D07D4F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Kohli" userId="9b4226d64a5f12c7" providerId="LiveId" clId="{FF0D7D52-D2F6-4189-B0FA-53D79144258A}"/>
    <pc:docChg chg="undo custSel modSld">
      <pc:chgData name="Shreya Kohli" userId="9b4226d64a5f12c7" providerId="LiveId" clId="{FF0D7D52-D2F6-4189-B0FA-53D79144258A}" dt="2022-10-02T06:42:42.671" v="15" actId="14100"/>
      <pc:docMkLst>
        <pc:docMk/>
      </pc:docMkLst>
      <pc:sldChg chg="modSp mod">
        <pc:chgData name="Shreya Kohli" userId="9b4226d64a5f12c7" providerId="LiveId" clId="{FF0D7D52-D2F6-4189-B0FA-53D79144258A}" dt="2022-10-02T06:42:42.671" v="15" actId="14100"/>
        <pc:sldMkLst>
          <pc:docMk/>
          <pc:sldMk cId="0" sldId="256"/>
        </pc:sldMkLst>
        <pc:spChg chg="mod">
          <ac:chgData name="Shreya Kohli" userId="9b4226d64a5f12c7" providerId="LiveId" clId="{FF0D7D52-D2F6-4189-B0FA-53D79144258A}" dt="2022-10-02T06:42:42.671" v="15" actId="14100"/>
          <ac:spMkLst>
            <pc:docMk/>
            <pc:sldMk cId="0" sldId="256"/>
            <ac:spMk id="21" creationId="{ADB5DFC1-F0CD-0EE0-8BBF-8229DE9A903A}"/>
          </ac:spMkLst>
        </pc:spChg>
      </pc:sldChg>
      <pc:sldChg chg="modSp mod">
        <pc:chgData name="Shreya Kohli" userId="9b4226d64a5f12c7" providerId="LiveId" clId="{FF0D7D52-D2F6-4189-B0FA-53D79144258A}" dt="2022-10-02T04:44:05.366" v="5" actId="14100"/>
        <pc:sldMkLst>
          <pc:docMk/>
          <pc:sldMk cId="0" sldId="261"/>
        </pc:sldMkLst>
        <pc:picChg chg="mod">
          <ac:chgData name="Shreya Kohli" userId="9b4226d64a5f12c7" providerId="LiveId" clId="{FF0D7D52-D2F6-4189-B0FA-53D79144258A}" dt="2022-10-02T04:41:06.627" v="1" actId="1076"/>
          <ac:picMkLst>
            <pc:docMk/>
            <pc:sldMk cId="0" sldId="261"/>
            <ac:picMk id="36" creationId="{4D5FC894-D83C-155A-9412-CC839916C0D5}"/>
          </ac:picMkLst>
        </pc:picChg>
        <pc:picChg chg="mod">
          <ac:chgData name="Shreya Kohli" userId="9b4226d64a5f12c7" providerId="LiveId" clId="{FF0D7D52-D2F6-4189-B0FA-53D79144258A}" dt="2022-10-02T04:44:05.366" v="5" actId="14100"/>
          <ac:picMkLst>
            <pc:docMk/>
            <pc:sldMk cId="0" sldId="261"/>
            <ac:picMk id="38" creationId="{712506A5-0E3E-1A2A-AB47-0419FEF0071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7" r:id="rId4"/>
    <p:sldLayoutId id="2147483659" r:id="rId5"/>
    <p:sldLayoutId id="2147483660" r:id="rId6"/>
    <p:sldLayoutId id="2147483661" r:id="rId7"/>
    <p:sldLayoutId id="2147483662" r:id="rId8"/>
    <p:sldLayoutId id="2147483666" r:id="rId9"/>
    <p:sldLayoutId id="214748366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18977" y="226829"/>
            <a:ext cx="8506046" cy="11341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spc="-150" dirty="0">
                <a:effectLst>
                  <a:outerShdw blurRad="38100" dist="38100" dir="2700000" algn="tl">
                    <a:srgbClr val="000000">
                      <a:alpha val="43137"/>
                    </a:srgbClr>
                  </a:outerShdw>
                </a:effectLst>
                <a:latin typeface="Times New Roman" panose="02020603050405020304" pitchFamily="18" charset="0"/>
                <a:ea typeface="Rajdhani"/>
                <a:cs typeface="Times New Roman" panose="02020603050405020304" pitchFamily="18" charset="0"/>
                <a:sym typeface="Rajdhani"/>
              </a:rPr>
              <a:t>VISUALIZING THE </a:t>
            </a:r>
            <a:r>
              <a:rPr lang="en-US" sz="3200" spc="-150" dirty="0">
                <a:solidFill>
                  <a:schemeClr val="accent4"/>
                </a:solidFill>
                <a:effectLst>
                  <a:outerShdw blurRad="38100" dist="38100" dir="2700000" algn="tl">
                    <a:srgbClr val="000000">
                      <a:alpha val="43137"/>
                    </a:srgbClr>
                  </a:outerShdw>
                </a:effectLst>
                <a:latin typeface="Times New Roman" panose="02020603050405020304" pitchFamily="18" charset="0"/>
                <a:ea typeface="Rajdhani"/>
                <a:cs typeface="Times New Roman" panose="02020603050405020304" pitchFamily="18" charset="0"/>
                <a:sym typeface="Rajdhani"/>
              </a:rPr>
              <a:t>JOVIAN SYSTEM</a:t>
            </a:r>
            <a:r>
              <a:rPr lang="en-US" sz="3200" spc="-150" dirty="0">
                <a:solidFill>
                  <a:schemeClr val="tx1">
                    <a:lumMod val="75000"/>
                    <a:lumOff val="25000"/>
                  </a:schemeClr>
                </a:solidFill>
                <a:effectLst>
                  <a:outerShdw blurRad="38100" dist="38100" dir="2700000" algn="tl">
                    <a:srgbClr val="000000">
                      <a:alpha val="43137"/>
                    </a:srgbClr>
                  </a:outerShdw>
                </a:effectLst>
                <a:latin typeface="Times New Roman" panose="02020603050405020304" pitchFamily="18" charset="0"/>
                <a:ea typeface="Rajdhani"/>
                <a:cs typeface="Times New Roman" panose="02020603050405020304" pitchFamily="18" charset="0"/>
                <a:sym typeface="Rajdhani"/>
              </a:rPr>
              <a:t> </a:t>
            </a:r>
            <a:r>
              <a:rPr lang="en-US" sz="3200" spc="-150" dirty="0">
                <a:effectLst>
                  <a:outerShdw blurRad="38100" dist="38100" dir="2700000" algn="tl">
                    <a:srgbClr val="000000">
                      <a:alpha val="43137"/>
                    </a:srgbClr>
                  </a:outerShdw>
                </a:effectLst>
                <a:latin typeface="Times New Roman" panose="02020603050405020304" pitchFamily="18" charset="0"/>
                <a:ea typeface="Rajdhani"/>
                <a:cs typeface="Times New Roman" panose="02020603050405020304" pitchFamily="18" charset="0"/>
                <a:sym typeface="Rajdhani"/>
              </a:rPr>
              <a:t>LIKE NEVER BEFORE</a:t>
            </a:r>
          </a:p>
        </p:txBody>
      </p:sp>
      <p:sp>
        <p:nvSpPr>
          <p:cNvPr id="4" name="TextBox 3">
            <a:extLst>
              <a:ext uri="{FF2B5EF4-FFF2-40B4-BE49-F238E27FC236}">
                <a16:creationId xmlns:a16="http://schemas.microsoft.com/office/drawing/2014/main" id="{4663F19F-45FF-FEF2-D9A5-4161C5A70E32}"/>
              </a:ext>
            </a:extLst>
          </p:cNvPr>
          <p:cNvSpPr txBox="1"/>
          <p:nvPr/>
        </p:nvSpPr>
        <p:spPr>
          <a:xfrm>
            <a:off x="318977" y="1360968"/>
            <a:ext cx="8024037" cy="523220"/>
          </a:xfrm>
          <a:prstGeom prst="rect">
            <a:avLst/>
          </a:prstGeom>
          <a:noFill/>
        </p:spPr>
        <p:txBody>
          <a:bodyPr wrap="square" rtlCol="0">
            <a:spAutoFit/>
          </a:bodyPr>
          <a:lstStyle/>
          <a:p>
            <a:pPr algn="ctr"/>
            <a:r>
              <a:rPr lang="en-US" sz="2800" b="1" dirty="0">
                <a:solidFill>
                  <a:schemeClr val="accent1">
                    <a:lumMod val="50000"/>
                    <a:lumOff val="50000"/>
                  </a:schemeClr>
                </a:solidFill>
                <a:latin typeface="Times New Roman" panose="02020603050405020304" pitchFamily="18" charset="0"/>
                <a:cs typeface="Times New Roman" panose="02020603050405020304" pitchFamily="18" charset="0"/>
              </a:rPr>
              <a:t>Exploring the Giants of the Solar System</a:t>
            </a:r>
            <a:endParaRPr lang="en-IN" sz="2800" b="1" dirty="0">
              <a:solidFill>
                <a:schemeClr val="accent1">
                  <a:lumMod val="50000"/>
                  <a:lumOff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4711E60-5AF1-A98F-AF72-3B5437236C4C}"/>
              </a:ext>
            </a:extLst>
          </p:cNvPr>
          <p:cNvSpPr txBox="1"/>
          <p:nvPr/>
        </p:nvSpPr>
        <p:spPr>
          <a:xfrm>
            <a:off x="912241" y="1922341"/>
            <a:ext cx="6776484" cy="461665"/>
          </a:xfrm>
          <a:prstGeom prst="rect">
            <a:avLst/>
          </a:prstGeom>
          <a:noFill/>
        </p:spPr>
        <p:txBody>
          <a:bodyPr wrap="square" rtlCol="0">
            <a:spAutoFit/>
          </a:bodyPr>
          <a:lstStyle/>
          <a:p>
            <a:pPr algn="ctr"/>
            <a:r>
              <a:rPr lang="en-US" sz="2400" dirty="0">
                <a:solidFill>
                  <a:schemeClr val="accent4"/>
                </a:solidFill>
                <a:latin typeface="Times New Roman" panose="02020603050405020304" pitchFamily="18" charset="0"/>
                <a:cs typeface="Times New Roman" panose="02020603050405020304" pitchFamily="18" charset="0"/>
              </a:rPr>
              <a:t>Motto: “If you need space, go to space!”</a:t>
            </a:r>
            <a:endParaRPr lang="en-IN" sz="2400" dirty="0">
              <a:solidFill>
                <a:schemeClr val="accent4"/>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37EDCB9-03F5-1FA8-7469-6BB05C554638}"/>
              </a:ext>
            </a:extLst>
          </p:cNvPr>
          <p:cNvPicPr>
            <a:picLocks noChangeAspect="1"/>
          </p:cNvPicPr>
          <p:nvPr/>
        </p:nvPicPr>
        <p:blipFill>
          <a:blip r:embed="rId4"/>
          <a:stretch>
            <a:fillRect/>
          </a:stretch>
        </p:blipFill>
        <p:spPr>
          <a:xfrm>
            <a:off x="2128891" y="2571560"/>
            <a:ext cx="1328184" cy="11810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3452B92-33F2-8A8F-1B45-E78C2600105A}"/>
              </a:ext>
            </a:extLst>
          </p:cNvPr>
          <p:cNvPicPr>
            <a:picLocks noChangeAspect="1"/>
          </p:cNvPicPr>
          <p:nvPr/>
        </p:nvPicPr>
        <p:blipFill>
          <a:blip r:embed="rId5"/>
          <a:stretch>
            <a:fillRect/>
          </a:stretch>
        </p:blipFill>
        <p:spPr>
          <a:xfrm>
            <a:off x="509118" y="2571560"/>
            <a:ext cx="1239019" cy="11810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2B565A76-B619-DD5D-E62F-C97D438D434F}"/>
              </a:ext>
            </a:extLst>
          </p:cNvPr>
          <p:cNvPicPr>
            <a:picLocks noChangeAspect="1"/>
          </p:cNvPicPr>
          <p:nvPr/>
        </p:nvPicPr>
        <p:blipFill>
          <a:blip r:embed="rId6"/>
          <a:stretch>
            <a:fillRect/>
          </a:stretch>
        </p:blipFill>
        <p:spPr>
          <a:xfrm>
            <a:off x="3796710" y="2571560"/>
            <a:ext cx="1239019" cy="123901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0366CC1B-5933-FECE-E3FB-79226F12AB9E}"/>
              </a:ext>
            </a:extLst>
          </p:cNvPr>
          <p:cNvPicPr>
            <a:picLocks noChangeAspect="1"/>
          </p:cNvPicPr>
          <p:nvPr/>
        </p:nvPicPr>
        <p:blipFill>
          <a:blip r:embed="rId7"/>
          <a:stretch>
            <a:fillRect/>
          </a:stretch>
        </p:blipFill>
        <p:spPr>
          <a:xfrm>
            <a:off x="5416483" y="2517293"/>
            <a:ext cx="1328182" cy="12402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47AA855B-97A7-E5A1-3E46-10181B4CD7CF}"/>
              </a:ext>
            </a:extLst>
          </p:cNvPr>
          <p:cNvPicPr>
            <a:picLocks noChangeAspect="1"/>
          </p:cNvPicPr>
          <p:nvPr/>
        </p:nvPicPr>
        <p:blipFill>
          <a:blip r:embed="rId8"/>
          <a:stretch>
            <a:fillRect/>
          </a:stretch>
        </p:blipFill>
        <p:spPr>
          <a:xfrm>
            <a:off x="7118027" y="2571560"/>
            <a:ext cx="1217595" cy="12402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TextBox 15">
            <a:extLst>
              <a:ext uri="{FF2B5EF4-FFF2-40B4-BE49-F238E27FC236}">
                <a16:creationId xmlns:a16="http://schemas.microsoft.com/office/drawing/2014/main" id="{110EFDAE-06DD-3C3C-0A2D-FE7CC7D585B4}"/>
              </a:ext>
            </a:extLst>
          </p:cNvPr>
          <p:cNvSpPr txBox="1"/>
          <p:nvPr/>
        </p:nvSpPr>
        <p:spPr>
          <a:xfrm>
            <a:off x="509118" y="3783923"/>
            <a:ext cx="1330227" cy="307777"/>
          </a:xfrm>
          <a:prstGeom prst="rect">
            <a:avLst/>
          </a:prstGeom>
          <a:noFill/>
        </p:spPr>
        <p:txBody>
          <a:bodyPr wrap="square" rtlCol="0">
            <a:spAutoFit/>
          </a:bodyPr>
          <a:lstStyle/>
          <a:p>
            <a:r>
              <a:rPr lang="en-US" dirty="0">
                <a:solidFill>
                  <a:schemeClr val="tx2"/>
                </a:solidFill>
                <a:latin typeface="Times New Roman" panose="02020603050405020304" pitchFamily="18" charset="0"/>
                <a:cs typeface="Times New Roman" panose="02020603050405020304" pitchFamily="18" charset="0"/>
              </a:rPr>
              <a:t>Aditya Kumar</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6F4AB441-17BE-1415-048B-004A31955575}"/>
              </a:ext>
            </a:extLst>
          </p:cNvPr>
          <p:cNvSpPr txBox="1"/>
          <p:nvPr/>
        </p:nvSpPr>
        <p:spPr>
          <a:xfrm>
            <a:off x="2281845" y="3752659"/>
            <a:ext cx="1328184" cy="307777"/>
          </a:xfrm>
          <a:prstGeom prst="rect">
            <a:avLst/>
          </a:prstGeom>
          <a:noFill/>
        </p:spPr>
        <p:txBody>
          <a:bodyPr wrap="square" rtlCol="0">
            <a:spAutoFit/>
          </a:bodyPr>
          <a:lstStyle/>
          <a:p>
            <a:r>
              <a:rPr lang="en-US" dirty="0">
                <a:solidFill>
                  <a:schemeClr val="tx2"/>
                </a:solidFill>
                <a:latin typeface="Times New Roman" panose="02020603050405020304" pitchFamily="18" charset="0"/>
                <a:cs typeface="Times New Roman" panose="02020603050405020304" pitchFamily="18" charset="0"/>
              </a:rPr>
              <a:t>Shreya Kohli</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40552A9-32F0-31F3-4DC2-FBA499DA64E4}"/>
              </a:ext>
            </a:extLst>
          </p:cNvPr>
          <p:cNvSpPr txBox="1"/>
          <p:nvPr/>
        </p:nvSpPr>
        <p:spPr>
          <a:xfrm>
            <a:off x="3894226" y="3780958"/>
            <a:ext cx="1328184" cy="307777"/>
          </a:xfrm>
          <a:prstGeom prst="rect">
            <a:avLst/>
          </a:prstGeom>
          <a:noFill/>
        </p:spPr>
        <p:txBody>
          <a:bodyPr wrap="square" rtlCol="0">
            <a:spAutoFit/>
          </a:bodyPr>
          <a:lstStyle/>
          <a:p>
            <a:r>
              <a:rPr lang="en-US" dirty="0">
                <a:solidFill>
                  <a:schemeClr val="tx2"/>
                </a:solidFill>
                <a:latin typeface="Times New Roman" panose="02020603050405020304" pitchFamily="18" charset="0"/>
                <a:cs typeface="Times New Roman" panose="02020603050405020304" pitchFamily="18" charset="0"/>
              </a:rPr>
              <a:t>Manpreet Singh</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755C905-2665-5426-D151-7F95DD9F4735}"/>
              </a:ext>
            </a:extLst>
          </p:cNvPr>
          <p:cNvSpPr txBox="1"/>
          <p:nvPr/>
        </p:nvSpPr>
        <p:spPr>
          <a:xfrm>
            <a:off x="5505646" y="3780957"/>
            <a:ext cx="1368667" cy="307777"/>
          </a:xfrm>
          <a:prstGeom prst="rect">
            <a:avLst/>
          </a:prstGeom>
          <a:noFill/>
        </p:spPr>
        <p:txBody>
          <a:bodyPr wrap="square" rtlCol="0">
            <a:spAutoFit/>
          </a:bodyPr>
          <a:lstStyle/>
          <a:p>
            <a:r>
              <a:rPr lang="en-US" dirty="0">
                <a:solidFill>
                  <a:schemeClr val="tx2"/>
                </a:solidFill>
                <a:latin typeface="Times New Roman" panose="02020603050405020304" pitchFamily="18" charset="0"/>
                <a:cs typeface="Times New Roman" panose="02020603050405020304" pitchFamily="18" charset="0"/>
              </a:rPr>
              <a:t>Pranav Bansal</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509900B-C238-C857-AFEE-69A4B84EDA60}"/>
              </a:ext>
            </a:extLst>
          </p:cNvPr>
          <p:cNvSpPr txBox="1"/>
          <p:nvPr/>
        </p:nvSpPr>
        <p:spPr>
          <a:xfrm>
            <a:off x="7157549" y="3811377"/>
            <a:ext cx="1580707" cy="307777"/>
          </a:xfrm>
          <a:prstGeom prst="rect">
            <a:avLst/>
          </a:prstGeom>
          <a:noFill/>
        </p:spPr>
        <p:txBody>
          <a:bodyPr wrap="square" rtlCol="0">
            <a:spAutoFit/>
          </a:bodyPr>
          <a:lstStyle/>
          <a:p>
            <a:r>
              <a:rPr lang="en-US" dirty="0" err="1">
                <a:solidFill>
                  <a:schemeClr val="tx2"/>
                </a:solidFill>
                <a:latin typeface="Times New Roman" panose="02020603050405020304" pitchFamily="18" charset="0"/>
                <a:cs typeface="Times New Roman" panose="02020603050405020304" pitchFamily="18" charset="0"/>
              </a:rPr>
              <a:t>Priyangshu</a:t>
            </a:r>
            <a:r>
              <a:rPr lang="en-US" dirty="0">
                <a:solidFill>
                  <a:schemeClr val="tx2"/>
                </a:solidFill>
                <a:latin typeface="Times New Roman" panose="02020603050405020304" pitchFamily="18" charset="0"/>
                <a:cs typeface="Times New Roman" panose="02020603050405020304" pitchFamily="18" charset="0"/>
              </a:rPr>
              <a:t> Sarkar</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DB5DFC1-F0CD-0EE0-8BBF-8229DE9A903A}"/>
              </a:ext>
            </a:extLst>
          </p:cNvPr>
          <p:cNvSpPr txBox="1"/>
          <p:nvPr/>
        </p:nvSpPr>
        <p:spPr>
          <a:xfrm>
            <a:off x="723013" y="4274288"/>
            <a:ext cx="8165805" cy="523220"/>
          </a:xfrm>
          <a:prstGeom prst="rect">
            <a:avLst/>
          </a:prstGeom>
          <a:noFill/>
        </p:spPr>
        <p:txBody>
          <a:bodyPr wrap="square" rtlCol="0">
            <a:spAutoFit/>
          </a:bodyPr>
          <a:lstStyle/>
          <a:p>
            <a:r>
              <a:rPr lang="en-US" dirty="0">
                <a:solidFill>
                  <a:schemeClr val="tx2"/>
                </a:solidFill>
                <a:latin typeface="Times New Roman" panose="02020603050405020304" pitchFamily="18" charset="0"/>
                <a:cs typeface="Times New Roman" panose="02020603050405020304" pitchFamily="18" charset="0"/>
              </a:rPr>
              <a:t>Team Website: https://github.com/priyangshusarkar77/NASA-SPACE-APPS-CHALLANGE/tree/main</a:t>
            </a:r>
          </a:p>
          <a:p>
            <a:r>
              <a:rPr lang="en-US" dirty="0">
                <a:solidFill>
                  <a:schemeClr val="tx2"/>
                </a:solidFill>
                <a:latin typeface="Times New Roman" panose="02020603050405020304" pitchFamily="18" charset="0"/>
                <a:cs typeface="Times New Roman" panose="02020603050405020304" pitchFamily="18" charset="0"/>
              </a:rPr>
              <a:t>Project Website: https://nisac2022.divineduty.xyz/ </a:t>
            </a:r>
            <a:endParaRPr lang="en-IN" dirty="0">
              <a:solidFill>
                <a:schemeClr val="tx2"/>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448734" y="1724778"/>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latin typeface="Fira Sans Condensed" panose="020B0503050000020004" pitchFamily="34" charset="0"/>
                <a:cs typeface="Times New Roman" panose="02020603050405020304" pitchFamily="18" charset="0"/>
              </a:rPr>
              <a:t>Introduction</a:t>
            </a:r>
            <a:endParaRPr dirty="0">
              <a:latin typeface="Fira Sans Condensed" panose="020B0503050000020004" pitchFamily="34" charset="0"/>
              <a:cs typeface="Times New Roman" panose="02020603050405020304" pitchFamily="18" charset="0"/>
            </a:endParaRPr>
          </a:p>
        </p:txBody>
      </p:sp>
      <p:sp>
        <p:nvSpPr>
          <p:cNvPr id="117" name="Google Shape;117;p26"/>
          <p:cNvSpPr txBox="1">
            <a:spLocks noGrp="1"/>
          </p:cNvSpPr>
          <p:nvPr>
            <p:ph type="title" idx="2"/>
          </p:nvPr>
        </p:nvSpPr>
        <p:spPr>
          <a:xfrm>
            <a:off x="1412807" y="2939814"/>
            <a:ext cx="3224351"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latin typeface="Fira Sans Condensed" panose="020B0503050000020004" pitchFamily="34" charset="0"/>
                <a:cs typeface="Times New Roman" panose="02020603050405020304" pitchFamily="18" charset="0"/>
              </a:rPr>
              <a:t>Aesthetic Images</a:t>
            </a:r>
            <a:endParaRPr dirty="0">
              <a:latin typeface="Fira Sans Condensed" panose="020B0503050000020004" pitchFamily="34" charset="0"/>
              <a:cs typeface="Times New Roman" panose="02020603050405020304" pitchFamily="18" charset="0"/>
            </a:endParaRPr>
          </a:p>
        </p:txBody>
      </p:sp>
      <p:sp>
        <p:nvSpPr>
          <p:cNvPr id="119" name="Google Shape;119;p26"/>
          <p:cNvSpPr txBox="1">
            <a:spLocks noGrp="1"/>
          </p:cNvSpPr>
          <p:nvPr>
            <p:ph type="title" idx="4"/>
          </p:nvPr>
        </p:nvSpPr>
        <p:spPr>
          <a:xfrm>
            <a:off x="5199174" y="1761224"/>
            <a:ext cx="3247324" cy="421500"/>
          </a:xfrm>
          <a:prstGeom prst="rect">
            <a:avLst/>
          </a:prstGeom>
        </p:spPr>
        <p:txBody>
          <a:bodyPr spcFirstLastPara="1" wrap="square" lIns="91425" tIns="91425" rIns="91425" bIns="91425" anchor="ctr" anchorCtr="0">
            <a:noAutofit/>
          </a:bodyPr>
          <a:lstStyle/>
          <a:p>
            <a:pPr lvl="0"/>
            <a:r>
              <a:rPr lang="en" dirty="0">
                <a:latin typeface="Fira Sans Condensed" panose="020B0503050000020004" pitchFamily="34" charset="0"/>
                <a:cs typeface="Times New Roman" panose="02020603050405020304" pitchFamily="18" charset="0"/>
              </a:rPr>
              <a:t>Scientific Images</a:t>
            </a:r>
            <a:endParaRPr dirty="0">
              <a:latin typeface="Fira Sans Condensed" panose="020B0503050000020004" pitchFamily="34" charset="0"/>
              <a:cs typeface="Times New Roman" panose="02020603050405020304" pitchFamily="18" charset="0"/>
            </a:endParaRPr>
          </a:p>
        </p:txBody>
      </p:sp>
      <p:sp>
        <p:nvSpPr>
          <p:cNvPr id="121" name="Google Shape;121;p26"/>
          <p:cNvSpPr txBox="1">
            <a:spLocks noGrp="1"/>
          </p:cNvSpPr>
          <p:nvPr>
            <p:ph type="title" idx="6"/>
          </p:nvPr>
        </p:nvSpPr>
        <p:spPr>
          <a:xfrm>
            <a:off x="5199174" y="2888387"/>
            <a:ext cx="2339100"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latin typeface="Fira Sans Condensed" panose="020B0503050000020004" pitchFamily="34" charset="0"/>
                <a:cs typeface="Times New Roman" panose="02020603050405020304" pitchFamily="18" charset="0"/>
              </a:rPr>
              <a:t>Fun Activities</a:t>
            </a:r>
            <a:endParaRPr dirty="0">
              <a:latin typeface="Fira Sans Condensed" panose="020B0503050000020004" pitchFamily="34" charset="0"/>
              <a:cs typeface="Times New Roman" panose="02020603050405020304" pitchFamily="18" charset="0"/>
            </a:endParaRPr>
          </a:p>
        </p:txBody>
      </p:sp>
      <p:sp>
        <p:nvSpPr>
          <p:cNvPr id="123" name="Google Shape;123;p26"/>
          <p:cNvSpPr txBox="1">
            <a:spLocks noGrp="1"/>
          </p:cNvSpPr>
          <p:nvPr>
            <p:ph type="title" idx="8"/>
          </p:nvPr>
        </p:nvSpPr>
        <p:spPr>
          <a:xfrm>
            <a:off x="4395302" y="1749118"/>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5" name="Google Shape;125;p26"/>
          <p:cNvSpPr txBox="1">
            <a:spLocks noGrp="1"/>
          </p:cNvSpPr>
          <p:nvPr>
            <p:ph type="title" idx="13"/>
          </p:nvPr>
        </p:nvSpPr>
        <p:spPr>
          <a:xfrm>
            <a:off x="4427042" y="2939814"/>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126" name="Google Shape;126;p26"/>
          <p:cNvSpPr txBox="1">
            <a:spLocks noGrp="1"/>
          </p:cNvSpPr>
          <p:nvPr>
            <p:ph type="title" idx="14"/>
          </p:nvPr>
        </p:nvSpPr>
        <p:spPr>
          <a:xfrm>
            <a:off x="675481" y="2999964"/>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p>
        </p:txBody>
      </p:sp>
      <p:cxnSp>
        <p:nvCxnSpPr>
          <p:cNvPr id="127" name="Google Shape;127;p26"/>
          <p:cNvCxnSpPr/>
          <p:nvPr/>
        </p:nvCxnSpPr>
        <p:spPr>
          <a:xfrm>
            <a:off x="1380538" y="2868332"/>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5129225" y="1625800"/>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129225" y="2790864"/>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2" name="TextBox 1">
            <a:extLst>
              <a:ext uri="{FF2B5EF4-FFF2-40B4-BE49-F238E27FC236}">
                <a16:creationId xmlns:a16="http://schemas.microsoft.com/office/drawing/2014/main" id="{0ACC36F4-7D3F-9365-D4D4-0F8A01C4B2BE}"/>
              </a:ext>
            </a:extLst>
          </p:cNvPr>
          <p:cNvSpPr txBox="1"/>
          <p:nvPr/>
        </p:nvSpPr>
        <p:spPr>
          <a:xfrm>
            <a:off x="1860636" y="270109"/>
            <a:ext cx="4770473" cy="769441"/>
          </a:xfrm>
          <a:prstGeom prst="rect">
            <a:avLst/>
          </a:prstGeom>
          <a:noFill/>
        </p:spPr>
        <p:txBody>
          <a:bodyPr wrap="square" rtlCol="0">
            <a:spAutoFit/>
          </a:bodyPr>
          <a:lstStyle/>
          <a:p>
            <a:pPr algn="ctr"/>
            <a:r>
              <a:rPr lang="en-US" sz="4400" b="1" u="sng"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AGENDA</a:t>
            </a:r>
            <a:endParaRPr lang="en-IN" sz="4400" b="1" u="sng" dirty="0">
              <a:solidFill>
                <a:schemeClr val="tx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Google Shape;117;p26">
            <a:extLst>
              <a:ext uri="{FF2B5EF4-FFF2-40B4-BE49-F238E27FC236}">
                <a16:creationId xmlns:a16="http://schemas.microsoft.com/office/drawing/2014/main" id="{DAC8EF8B-4DAD-A6D1-47FB-AC170F16B7CD}"/>
              </a:ext>
            </a:extLst>
          </p:cNvPr>
          <p:cNvSpPr txBox="1">
            <a:spLocks/>
          </p:cNvSpPr>
          <p:nvPr/>
        </p:nvSpPr>
        <p:spPr>
          <a:xfrm>
            <a:off x="3517049" y="4071339"/>
            <a:ext cx="3224351"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r>
              <a:rPr lang="en-IN" dirty="0">
                <a:latin typeface="Fira Sans Condensed" panose="020B0503050000020004" pitchFamily="34" charset="0"/>
                <a:cs typeface="Times New Roman" panose="02020603050405020304" pitchFamily="18" charset="0"/>
              </a:rPr>
              <a:t>Advantages</a:t>
            </a:r>
          </a:p>
        </p:txBody>
      </p:sp>
      <p:cxnSp>
        <p:nvCxnSpPr>
          <p:cNvPr id="6" name="Google Shape;127;p26">
            <a:extLst>
              <a:ext uri="{FF2B5EF4-FFF2-40B4-BE49-F238E27FC236}">
                <a16:creationId xmlns:a16="http://schemas.microsoft.com/office/drawing/2014/main" id="{8F01C5C5-BEFF-FA4A-B90D-60DBC65F946E}"/>
              </a:ext>
            </a:extLst>
          </p:cNvPr>
          <p:cNvCxnSpPr/>
          <p:nvPr/>
        </p:nvCxnSpPr>
        <p:spPr>
          <a:xfrm>
            <a:off x="3410033" y="3957538"/>
            <a:ext cx="0" cy="630600"/>
          </a:xfrm>
          <a:prstGeom prst="straightConnector1">
            <a:avLst/>
          </a:prstGeom>
          <a:noFill/>
          <a:ln w="19050" cap="flat" cmpd="sng">
            <a:solidFill>
              <a:schemeClr val="lt2"/>
            </a:solidFill>
            <a:prstDash val="solid"/>
            <a:round/>
            <a:headEnd type="oval" w="med" len="med"/>
            <a:tailEnd type="oval" w="med" len="med"/>
          </a:ln>
        </p:spPr>
      </p:cxnSp>
      <p:sp>
        <p:nvSpPr>
          <p:cNvPr id="11" name="Google Shape;126;p26">
            <a:extLst>
              <a:ext uri="{FF2B5EF4-FFF2-40B4-BE49-F238E27FC236}">
                <a16:creationId xmlns:a16="http://schemas.microsoft.com/office/drawing/2014/main" id="{58ABDBAA-3206-726F-842F-4135283017C3}"/>
              </a:ext>
            </a:extLst>
          </p:cNvPr>
          <p:cNvSpPr txBox="1">
            <a:spLocks/>
          </p:cNvSpPr>
          <p:nvPr/>
        </p:nvSpPr>
        <p:spPr>
          <a:xfrm>
            <a:off x="2734046" y="4081065"/>
            <a:ext cx="600000"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r>
              <a:rPr lang="en" dirty="0"/>
              <a:t>05</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5240831" y="1543674"/>
            <a:ext cx="3827717" cy="227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endParaRPr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6" name="Google Shape;136;p27"/>
          <p:cNvSpPr txBox="1">
            <a:spLocks noGrp="1"/>
          </p:cNvSpPr>
          <p:nvPr>
            <p:ph type="subTitle" idx="1"/>
          </p:nvPr>
        </p:nvSpPr>
        <p:spPr>
          <a:xfrm>
            <a:off x="290623" y="567069"/>
            <a:ext cx="4827182" cy="4033284"/>
          </a:xfrm>
          <a:prstGeom prst="rect">
            <a:avLst/>
          </a:prstGeom>
        </p:spPr>
        <p:txBody>
          <a:bodyPr spcFirstLastPara="1" wrap="square" lIns="91425" tIns="91425" rIns="91425" bIns="91425" anchor="ctr" anchorCtr="0">
            <a:noAutofit/>
          </a:bodyPr>
          <a:lstStyle/>
          <a:p>
            <a:pPr algn="l"/>
            <a:r>
              <a:rPr lang="en-US" sz="2000" b="1" dirty="0">
                <a:solidFill>
                  <a:schemeClr val="tx2"/>
                </a:solidFill>
                <a:effectLst>
                  <a:outerShdw blurRad="38100" dist="38100" dir="2700000" algn="tl">
                    <a:srgbClr val="000000">
                      <a:alpha val="43137"/>
                    </a:srgbClr>
                  </a:outerShdw>
                </a:effectLst>
                <a:highlight>
                  <a:srgbClr val="808080"/>
                </a:highlight>
                <a:latin typeface="Times New Roman" panose="02020603050405020304" pitchFamily="18" charset="0"/>
                <a:cs typeface="Times New Roman" panose="02020603050405020304" pitchFamily="18" charset="0"/>
              </a:rPr>
              <a:t>The Jovian Planets:</a:t>
            </a:r>
          </a:p>
          <a:p>
            <a:pPr algn="l"/>
            <a:endParaRPr lang="en-US" dirty="0">
              <a:solidFill>
                <a:schemeClr val="tx2"/>
              </a:solidFill>
              <a:latin typeface="Times New Roman" panose="02020603050405020304" pitchFamily="18" charset="0"/>
              <a:cs typeface="Times New Roman" panose="02020603050405020304" pitchFamily="18" charset="0"/>
            </a:endParaRPr>
          </a:p>
          <a:p>
            <a:pPr algn="just"/>
            <a:r>
              <a:rPr lang="en-US" dirty="0">
                <a:solidFill>
                  <a:schemeClr val="tx2"/>
                </a:solidFill>
                <a:latin typeface="Fira Sans Condensed" panose="020B0503050000020004" pitchFamily="34" charset="0"/>
                <a:cs typeface="Times New Roman" panose="02020603050405020304" pitchFamily="18" charset="0"/>
              </a:rPr>
              <a:t>These images of the four Jovian planets — Jupiter, Saturn, Uranus, and Neptune — hint at some of the remarkable attributes that set them apart from the smaller, rocky terrestrial planets. Also called “giant planets,” the Jovian planets occupy orbits in the outer solar system at distances ranging from 5(Jupiter) to 30(Neptune) times the Earth’s distance from the Sun.</a:t>
            </a:r>
          </a:p>
          <a:p>
            <a:pPr algn="just"/>
            <a:r>
              <a:rPr lang="en-US" dirty="0">
                <a:solidFill>
                  <a:schemeClr val="tx2"/>
                </a:solidFill>
                <a:latin typeface="Fira Sans Condensed" panose="020B0503050000020004" pitchFamily="34" charset="0"/>
                <a:cs typeface="Times New Roman" panose="02020603050405020304" pitchFamily="18" charset="0"/>
              </a:rPr>
              <a:t>Unlike the terrestrial planets that make up our inner solar system — Mercury, Venus, Earth, and Mars — the Jovian planets do not have solid surfaces. Instead, they are composed primarily of hydrogen and helium, with traces of methane, ammonia, water, and other gases in their atmospheres.</a:t>
            </a:r>
          </a:p>
        </p:txBody>
      </p:sp>
      <p:cxnSp>
        <p:nvCxnSpPr>
          <p:cNvPr id="137" name="Google Shape;137;p27"/>
          <p:cNvCxnSpPr>
            <a:cxnSpLocks/>
          </p:cNvCxnSpPr>
          <p:nvPr/>
        </p:nvCxnSpPr>
        <p:spPr>
          <a:xfrm>
            <a:off x="5240831" y="2122811"/>
            <a:ext cx="0" cy="1153057"/>
          </a:xfrm>
          <a:prstGeom prst="straightConnector1">
            <a:avLst/>
          </a:prstGeom>
          <a:noFill/>
          <a:ln w="19050" cap="flat" cmpd="sng">
            <a:solidFill>
              <a:schemeClr val="lt2"/>
            </a:solidFill>
            <a:prstDash val="solid"/>
            <a:round/>
            <a:headEnd type="oval" w="med" len="med"/>
            <a:tailEnd type="oval" w="med" len="med"/>
          </a:ln>
        </p:spPr>
      </p:cxnSp>
      <p:pic>
        <p:nvPicPr>
          <p:cNvPr id="3" name="Picture 2">
            <a:extLst>
              <a:ext uri="{FF2B5EF4-FFF2-40B4-BE49-F238E27FC236}">
                <a16:creationId xmlns:a16="http://schemas.microsoft.com/office/drawing/2014/main" id="{2BA810FF-B77D-6A55-EA2D-E4FF3AF0EB5E}"/>
              </a:ext>
            </a:extLst>
          </p:cNvPr>
          <p:cNvPicPr>
            <a:picLocks noChangeAspect="1"/>
          </p:cNvPicPr>
          <p:nvPr/>
        </p:nvPicPr>
        <p:blipFill>
          <a:blip r:embed="rId4"/>
          <a:stretch>
            <a:fillRect/>
          </a:stretch>
        </p:blipFill>
        <p:spPr>
          <a:xfrm>
            <a:off x="5117805" y="230288"/>
            <a:ext cx="2050867" cy="1511860"/>
          </a:xfrm>
          <a:prstGeom prst="rect">
            <a:avLst/>
          </a:prstGeom>
        </p:spPr>
      </p:pic>
      <p:pic>
        <p:nvPicPr>
          <p:cNvPr id="4" name="Picture 3">
            <a:extLst>
              <a:ext uri="{FF2B5EF4-FFF2-40B4-BE49-F238E27FC236}">
                <a16:creationId xmlns:a16="http://schemas.microsoft.com/office/drawing/2014/main" id="{A87AC6C6-55BE-8443-62B1-D5A101CDEF87}"/>
              </a:ext>
            </a:extLst>
          </p:cNvPr>
          <p:cNvPicPr>
            <a:picLocks noChangeAspect="1"/>
          </p:cNvPicPr>
          <p:nvPr/>
        </p:nvPicPr>
        <p:blipFill>
          <a:blip r:embed="rId5"/>
          <a:stretch>
            <a:fillRect/>
          </a:stretch>
        </p:blipFill>
        <p:spPr>
          <a:xfrm>
            <a:off x="6930389" y="986218"/>
            <a:ext cx="2050867" cy="1352221"/>
          </a:xfrm>
          <a:prstGeom prst="rect">
            <a:avLst/>
          </a:prstGeom>
        </p:spPr>
      </p:pic>
      <p:pic>
        <p:nvPicPr>
          <p:cNvPr id="5" name="Picture 4">
            <a:extLst>
              <a:ext uri="{FF2B5EF4-FFF2-40B4-BE49-F238E27FC236}">
                <a16:creationId xmlns:a16="http://schemas.microsoft.com/office/drawing/2014/main" id="{5345B6AD-3519-AB80-9424-A1BFDE4B1062}"/>
              </a:ext>
            </a:extLst>
          </p:cNvPr>
          <p:cNvPicPr>
            <a:picLocks noChangeAspect="1"/>
          </p:cNvPicPr>
          <p:nvPr/>
        </p:nvPicPr>
        <p:blipFill>
          <a:blip r:embed="rId6"/>
          <a:stretch>
            <a:fillRect/>
          </a:stretch>
        </p:blipFill>
        <p:spPr>
          <a:xfrm>
            <a:off x="6930389" y="3699319"/>
            <a:ext cx="2114297" cy="1352221"/>
          </a:xfrm>
          <a:prstGeom prst="rect">
            <a:avLst/>
          </a:prstGeom>
        </p:spPr>
      </p:pic>
      <p:pic>
        <p:nvPicPr>
          <p:cNvPr id="6" name="Picture 5">
            <a:extLst>
              <a:ext uri="{FF2B5EF4-FFF2-40B4-BE49-F238E27FC236}">
                <a16:creationId xmlns:a16="http://schemas.microsoft.com/office/drawing/2014/main" id="{811183F7-88BF-219B-5FBF-72C4A4CC6580}"/>
              </a:ext>
            </a:extLst>
          </p:cNvPr>
          <p:cNvPicPr>
            <a:picLocks noChangeAspect="1"/>
          </p:cNvPicPr>
          <p:nvPr/>
        </p:nvPicPr>
        <p:blipFill>
          <a:blip r:embed="rId7"/>
          <a:stretch>
            <a:fillRect/>
          </a:stretch>
        </p:blipFill>
        <p:spPr>
          <a:xfrm>
            <a:off x="5387649" y="3172110"/>
            <a:ext cx="2088520" cy="1203320"/>
          </a:xfrm>
          <a:prstGeom prst="rect">
            <a:avLst/>
          </a:prstGeom>
        </p:spPr>
      </p:pic>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1"/>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Jupiter is the biggest planet in our Solar System</a:t>
            </a:r>
          </a:p>
        </p:txBody>
      </p:sp>
      <p:sp>
        <p:nvSpPr>
          <p:cNvPr id="183" name="Google Shape;183;p31"/>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Saturn is composed of hydrogen and helium</a:t>
            </a:r>
          </a:p>
        </p:txBody>
      </p:sp>
      <p:sp>
        <p:nvSpPr>
          <p:cNvPr id="184" name="Google Shape;184;p31"/>
          <p:cNvSpPr txBox="1">
            <a:spLocks noGrp="1"/>
          </p:cNvSpPr>
          <p:nvPr>
            <p:ph type="subTitle" idx="3"/>
          </p:nvPr>
        </p:nvSpPr>
        <p:spPr>
          <a:xfrm>
            <a:off x="1725924" y="3491450"/>
            <a:ext cx="2605070" cy="70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Uranus is the only planet whose equator is nearly at a right angle to its orbit</a:t>
            </a:r>
            <a:endParaRPr dirty="0"/>
          </a:p>
        </p:txBody>
      </p:sp>
      <p:sp>
        <p:nvSpPr>
          <p:cNvPr id="185" name="Google Shape;185;p31"/>
          <p:cNvSpPr txBox="1">
            <a:spLocks noGrp="1"/>
          </p:cNvSpPr>
          <p:nvPr>
            <p:ph type="subTitle" idx="4"/>
          </p:nvPr>
        </p:nvSpPr>
        <p:spPr>
          <a:xfrm>
            <a:off x="5803498" y="3491450"/>
            <a:ext cx="3212905" cy="7828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Neptune is not visible to the unaided eye and is the only planet in the Solar System found by mathematical prediction rather than by empirical observation.</a:t>
            </a:r>
            <a:endParaRPr dirty="0"/>
          </a:p>
        </p:txBody>
      </p:sp>
      <p:sp>
        <p:nvSpPr>
          <p:cNvPr id="186" name="Google Shape;186;p3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JOVIAN PLANETS</a:t>
            </a:r>
            <a:endParaRPr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58" name="Google Shape;258;p31"/>
          <p:cNvCxnSpPr/>
          <p:nvPr/>
        </p:nvCxnSpPr>
        <p:spPr>
          <a:xfrm>
            <a:off x="167092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259" name="Google Shape;259;p31"/>
          <p:cNvCxnSpPr/>
          <p:nvPr/>
        </p:nvCxnSpPr>
        <p:spPr>
          <a:xfrm>
            <a:off x="5746475" y="1881875"/>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3" name="Google Shape;353;p31"/>
          <p:cNvCxnSpPr/>
          <p:nvPr/>
        </p:nvCxnSpPr>
        <p:spPr>
          <a:xfrm>
            <a:off x="1670925" y="3479000"/>
            <a:ext cx="0" cy="726300"/>
          </a:xfrm>
          <a:prstGeom prst="straightConnector1">
            <a:avLst/>
          </a:prstGeom>
          <a:noFill/>
          <a:ln w="19050" cap="flat" cmpd="sng">
            <a:solidFill>
              <a:schemeClr val="lt2"/>
            </a:solidFill>
            <a:prstDash val="solid"/>
            <a:round/>
            <a:headEnd type="oval" w="med" len="med"/>
            <a:tailEnd type="oval" w="med" len="med"/>
          </a:ln>
        </p:spPr>
      </p:cxnSp>
      <p:cxnSp>
        <p:nvCxnSpPr>
          <p:cNvPr id="354" name="Google Shape;354;p31"/>
          <p:cNvCxnSpPr/>
          <p:nvPr/>
        </p:nvCxnSpPr>
        <p:spPr>
          <a:xfrm>
            <a:off x="5746475" y="3479000"/>
            <a:ext cx="0" cy="726300"/>
          </a:xfrm>
          <a:prstGeom prst="straightConnector1">
            <a:avLst/>
          </a:prstGeom>
          <a:noFill/>
          <a:ln w="19050" cap="flat" cmpd="sng">
            <a:solidFill>
              <a:schemeClr val="lt2"/>
            </a:solidFill>
            <a:prstDash val="solid"/>
            <a:round/>
            <a:headEnd type="oval" w="med" len="med"/>
            <a:tailEnd type="oval" w="med" len="med"/>
          </a:ln>
        </p:spPr>
      </p:cxnSp>
      <p:pic>
        <p:nvPicPr>
          <p:cNvPr id="2" name="Picture 1">
            <a:extLst>
              <a:ext uri="{FF2B5EF4-FFF2-40B4-BE49-F238E27FC236}">
                <a16:creationId xmlns:a16="http://schemas.microsoft.com/office/drawing/2014/main" id="{E4378069-FDDA-9877-F8E2-45055EF9C63B}"/>
              </a:ext>
            </a:extLst>
          </p:cNvPr>
          <p:cNvPicPr>
            <a:picLocks noChangeAspect="1"/>
          </p:cNvPicPr>
          <p:nvPr/>
        </p:nvPicPr>
        <p:blipFill>
          <a:blip r:embed="rId4"/>
          <a:stretch>
            <a:fillRect/>
          </a:stretch>
        </p:blipFill>
        <p:spPr>
          <a:xfrm>
            <a:off x="4407152" y="1881875"/>
            <a:ext cx="1282300" cy="858525"/>
          </a:xfrm>
          <a:prstGeom prst="ellipse">
            <a:avLst/>
          </a:prstGeom>
          <a:ln>
            <a:noFill/>
          </a:ln>
          <a:effectLst>
            <a:softEdge rad="112500"/>
          </a:effectLst>
        </p:spPr>
      </p:pic>
      <p:pic>
        <p:nvPicPr>
          <p:cNvPr id="3" name="Picture 2">
            <a:extLst>
              <a:ext uri="{FF2B5EF4-FFF2-40B4-BE49-F238E27FC236}">
                <a16:creationId xmlns:a16="http://schemas.microsoft.com/office/drawing/2014/main" id="{70DB1239-90B4-8C51-4B76-DEC0BD20A97F}"/>
              </a:ext>
            </a:extLst>
          </p:cNvPr>
          <p:cNvPicPr>
            <a:picLocks noChangeAspect="1"/>
          </p:cNvPicPr>
          <p:nvPr/>
        </p:nvPicPr>
        <p:blipFill>
          <a:blip r:embed="rId5"/>
          <a:stretch>
            <a:fillRect/>
          </a:stretch>
        </p:blipFill>
        <p:spPr>
          <a:xfrm>
            <a:off x="424343" y="1814623"/>
            <a:ext cx="1119877" cy="798173"/>
          </a:xfrm>
          <a:prstGeom prst="rect">
            <a:avLst/>
          </a:prstGeom>
          <a:ln>
            <a:noFill/>
          </a:ln>
          <a:effectLst>
            <a:softEdge rad="112500"/>
          </a:effectLst>
        </p:spPr>
      </p:pic>
      <p:pic>
        <p:nvPicPr>
          <p:cNvPr id="4" name="Picture 3">
            <a:extLst>
              <a:ext uri="{FF2B5EF4-FFF2-40B4-BE49-F238E27FC236}">
                <a16:creationId xmlns:a16="http://schemas.microsoft.com/office/drawing/2014/main" id="{A917C12B-E93D-6D72-7439-7421B54FFB2A}"/>
              </a:ext>
            </a:extLst>
          </p:cNvPr>
          <p:cNvPicPr>
            <a:picLocks noChangeAspect="1"/>
          </p:cNvPicPr>
          <p:nvPr/>
        </p:nvPicPr>
        <p:blipFill>
          <a:blip r:embed="rId6"/>
          <a:stretch>
            <a:fillRect/>
          </a:stretch>
        </p:blipFill>
        <p:spPr>
          <a:xfrm>
            <a:off x="402954" y="3520617"/>
            <a:ext cx="1293753" cy="724502"/>
          </a:xfrm>
          <a:prstGeom prst="ellipse">
            <a:avLst/>
          </a:prstGeom>
          <a:ln>
            <a:noFill/>
          </a:ln>
          <a:effectLst>
            <a:softEdge rad="112500"/>
          </a:effectLst>
        </p:spPr>
      </p:pic>
      <p:pic>
        <p:nvPicPr>
          <p:cNvPr id="5" name="Picture 4">
            <a:extLst>
              <a:ext uri="{FF2B5EF4-FFF2-40B4-BE49-F238E27FC236}">
                <a16:creationId xmlns:a16="http://schemas.microsoft.com/office/drawing/2014/main" id="{C6A95938-55C8-F1B3-EDD5-ADA40CBDEA57}"/>
              </a:ext>
            </a:extLst>
          </p:cNvPr>
          <p:cNvPicPr>
            <a:picLocks noChangeAspect="1"/>
          </p:cNvPicPr>
          <p:nvPr/>
        </p:nvPicPr>
        <p:blipFill>
          <a:blip r:embed="rId7"/>
          <a:stretch>
            <a:fillRect/>
          </a:stretch>
        </p:blipFill>
        <p:spPr>
          <a:xfrm>
            <a:off x="4458766" y="3457553"/>
            <a:ext cx="1315515" cy="850631"/>
          </a:xfrm>
          <a:prstGeom prst="ellipse">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SCIENTIFIC IMAGES</a:t>
            </a:r>
            <a:endParaRPr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1" name="Google Shape;161;p29"/>
          <p:cNvSpPr txBox="1">
            <a:spLocks noGrp="1"/>
          </p:cNvSpPr>
          <p:nvPr>
            <p:ph type="subTitle" idx="1"/>
          </p:nvPr>
        </p:nvSpPr>
        <p:spPr>
          <a:xfrm>
            <a:off x="677731" y="1518815"/>
            <a:ext cx="2145238" cy="148147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Fira Sans Condensed" panose="020B0503050000020004" pitchFamily="34" charset="0"/>
                <a:cs typeface="Times New Roman" panose="02020603050405020304" pitchFamily="18" charset="0"/>
              </a:rPr>
              <a:t>We were able to use different image processing techniques to create a sample dataset for our machine learning model.</a:t>
            </a:r>
            <a:endParaRPr dirty="0">
              <a:latin typeface="Fira Sans Condensed" panose="020B0503050000020004" pitchFamily="34" charset="0"/>
              <a:cs typeface="Times New Roman" panose="02020603050405020304" pitchFamily="18" charset="0"/>
            </a:endParaRPr>
          </a:p>
        </p:txBody>
      </p:sp>
      <p:sp>
        <p:nvSpPr>
          <p:cNvPr id="162" name="Google Shape;162;p29"/>
          <p:cNvSpPr txBox="1">
            <a:spLocks noGrp="1"/>
          </p:cNvSpPr>
          <p:nvPr>
            <p:ph type="subTitle" idx="2"/>
          </p:nvPr>
        </p:nvSpPr>
        <p:spPr>
          <a:xfrm>
            <a:off x="6343488" y="1622756"/>
            <a:ext cx="2369574" cy="1273588"/>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US" dirty="0">
                <a:solidFill>
                  <a:schemeClr val="lt2"/>
                </a:solidFill>
                <a:latin typeface="Fira Sans Condensed" panose="020B0503050000020004" pitchFamily="34" charset="0"/>
                <a:cs typeface="Times New Roman" panose="02020603050405020304" pitchFamily="18" charset="0"/>
              </a:rPr>
              <a:t>With this, we can see that image processing techniques can be used as a way to extract different parameters from images.</a:t>
            </a:r>
            <a:endParaRPr dirty="0">
              <a:latin typeface="Fira Sans Condensed" panose="020B0503050000020004" pitchFamily="34" charset="0"/>
              <a:cs typeface="Times New Roman" panose="02020603050405020304" pitchFamily="18" charset="0"/>
            </a:endParaRPr>
          </a:p>
        </p:txBody>
      </p:sp>
      <p:sp>
        <p:nvSpPr>
          <p:cNvPr id="163" name="Google Shape;163;p29"/>
          <p:cNvSpPr txBox="1">
            <a:spLocks noGrp="1"/>
          </p:cNvSpPr>
          <p:nvPr>
            <p:ph type="subTitle" idx="3"/>
          </p:nvPr>
        </p:nvSpPr>
        <p:spPr>
          <a:xfrm>
            <a:off x="3538746" y="1578217"/>
            <a:ext cx="2201134" cy="1630327"/>
          </a:xfrm>
          <a:prstGeom prst="rect">
            <a:avLst/>
          </a:prstGeom>
        </p:spPr>
        <p:txBody>
          <a:bodyPr spcFirstLastPara="1" wrap="square" lIns="91425" tIns="91425" rIns="91425" bIns="91425" anchor="ctr" anchorCtr="0">
            <a:noAutofit/>
          </a:bodyPr>
          <a:lstStyle/>
          <a:p>
            <a:pPr marL="0" lvl="0" indent="0" algn="just" rtl="0">
              <a:spcBef>
                <a:spcPts val="0"/>
              </a:spcBef>
              <a:spcAft>
                <a:spcPts val="1600"/>
              </a:spcAft>
              <a:buNone/>
            </a:pPr>
            <a:r>
              <a:rPr lang="en-US" dirty="0">
                <a:latin typeface="Fira Sans Condensed" panose="020B0503050000020004" pitchFamily="34" charset="0"/>
                <a:cs typeface="Times New Roman" panose="02020603050405020304" pitchFamily="18" charset="0"/>
              </a:rPr>
              <a:t>We were able to use the segmentation and labeling function to create different parameters that can be used for a simple classifier model.</a:t>
            </a:r>
            <a:endParaRPr dirty="0">
              <a:latin typeface="Fira Sans Condensed" panose="020B0503050000020004" pitchFamily="34" charset="0"/>
              <a:cs typeface="Times New Roman" panose="02020603050405020304" pitchFamily="18" charset="0"/>
            </a:endParaRPr>
          </a:p>
        </p:txBody>
      </p:sp>
      <p:sp>
        <p:nvSpPr>
          <p:cNvPr id="164" name="Google Shape;164;p29"/>
          <p:cNvSpPr txBox="1">
            <a:spLocks noGrp="1"/>
          </p:cNvSpPr>
          <p:nvPr>
            <p:ph type="title"/>
          </p:nvPr>
        </p:nvSpPr>
        <p:spPr>
          <a:xfrm>
            <a:off x="626281" y="1243778"/>
            <a:ext cx="1539300" cy="33443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STEP-1</a:t>
            </a:r>
            <a:endParaRPr dirty="0"/>
          </a:p>
        </p:txBody>
      </p:sp>
      <p:sp>
        <p:nvSpPr>
          <p:cNvPr id="165" name="Google Shape;165;p29"/>
          <p:cNvSpPr txBox="1">
            <a:spLocks noGrp="1"/>
          </p:cNvSpPr>
          <p:nvPr>
            <p:ph type="title" idx="4"/>
          </p:nvPr>
        </p:nvSpPr>
        <p:spPr>
          <a:xfrm>
            <a:off x="6708185" y="1233995"/>
            <a:ext cx="1539300" cy="28482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STEP-3</a:t>
            </a:r>
            <a:endParaRPr dirty="0"/>
          </a:p>
        </p:txBody>
      </p:sp>
      <p:sp>
        <p:nvSpPr>
          <p:cNvPr id="166" name="Google Shape;166;p29"/>
          <p:cNvSpPr txBox="1">
            <a:spLocks noGrp="1"/>
          </p:cNvSpPr>
          <p:nvPr>
            <p:ph type="title" idx="5"/>
          </p:nvPr>
        </p:nvSpPr>
        <p:spPr>
          <a:xfrm>
            <a:off x="3667233" y="1230219"/>
            <a:ext cx="1539300" cy="31756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STEP-2</a:t>
            </a:r>
            <a:endParaRPr dirty="0"/>
          </a:p>
        </p:txBody>
      </p:sp>
      <p:pic>
        <p:nvPicPr>
          <p:cNvPr id="36" name="Picture 35">
            <a:extLst>
              <a:ext uri="{FF2B5EF4-FFF2-40B4-BE49-F238E27FC236}">
                <a16:creationId xmlns:a16="http://schemas.microsoft.com/office/drawing/2014/main" id="{4D5FC894-D83C-155A-9412-CC839916C0D5}"/>
              </a:ext>
            </a:extLst>
          </p:cNvPr>
          <p:cNvPicPr>
            <a:picLocks noChangeAspect="1"/>
          </p:cNvPicPr>
          <p:nvPr/>
        </p:nvPicPr>
        <p:blipFill>
          <a:blip r:embed="rId4"/>
          <a:stretch>
            <a:fillRect/>
          </a:stretch>
        </p:blipFill>
        <p:spPr>
          <a:xfrm>
            <a:off x="4491990" y="3070318"/>
            <a:ext cx="1819650" cy="1784366"/>
          </a:xfrm>
          <a:prstGeom prst="rect">
            <a:avLst/>
          </a:prstGeom>
        </p:spPr>
      </p:pic>
      <p:pic>
        <p:nvPicPr>
          <p:cNvPr id="38" name="Picture 37">
            <a:extLst>
              <a:ext uri="{FF2B5EF4-FFF2-40B4-BE49-F238E27FC236}">
                <a16:creationId xmlns:a16="http://schemas.microsoft.com/office/drawing/2014/main" id="{712506A5-0E3E-1A2A-AB47-0419FEF00710}"/>
              </a:ext>
            </a:extLst>
          </p:cNvPr>
          <p:cNvPicPr>
            <a:picLocks noChangeAspect="1"/>
          </p:cNvPicPr>
          <p:nvPr/>
        </p:nvPicPr>
        <p:blipFill>
          <a:blip r:embed="rId5"/>
          <a:stretch>
            <a:fillRect/>
          </a:stretch>
        </p:blipFill>
        <p:spPr>
          <a:xfrm>
            <a:off x="1101429" y="2833565"/>
            <a:ext cx="1865557" cy="2132314"/>
          </a:xfrm>
          <a:prstGeom prst="rect">
            <a:avLst/>
          </a:prstGeom>
        </p:spPr>
      </p:pic>
      <p:pic>
        <p:nvPicPr>
          <p:cNvPr id="39" name="Picture 38">
            <a:extLst>
              <a:ext uri="{FF2B5EF4-FFF2-40B4-BE49-F238E27FC236}">
                <a16:creationId xmlns:a16="http://schemas.microsoft.com/office/drawing/2014/main" id="{30C95FBF-ED47-57B3-8609-C8382FE1E8F3}"/>
              </a:ext>
            </a:extLst>
          </p:cNvPr>
          <p:cNvPicPr>
            <a:picLocks noChangeAspect="1"/>
          </p:cNvPicPr>
          <p:nvPr/>
        </p:nvPicPr>
        <p:blipFill>
          <a:blip r:embed="rId6"/>
          <a:stretch>
            <a:fillRect/>
          </a:stretch>
        </p:blipFill>
        <p:spPr>
          <a:xfrm rot="5400000">
            <a:off x="3702428" y="3496801"/>
            <a:ext cx="91729" cy="931400"/>
          </a:xfrm>
          <a:prstGeom prst="rect">
            <a:avLst/>
          </a:prstGeom>
        </p:spPr>
      </p:pic>
      <p:pic>
        <p:nvPicPr>
          <p:cNvPr id="40" name="Picture 39">
            <a:extLst>
              <a:ext uri="{FF2B5EF4-FFF2-40B4-BE49-F238E27FC236}">
                <a16:creationId xmlns:a16="http://schemas.microsoft.com/office/drawing/2014/main" id="{6B850168-B704-582F-C3D5-49906629DE5B}"/>
              </a:ext>
            </a:extLst>
          </p:cNvPr>
          <p:cNvPicPr>
            <a:picLocks noChangeAspect="1"/>
          </p:cNvPicPr>
          <p:nvPr/>
        </p:nvPicPr>
        <p:blipFill>
          <a:blip r:embed="rId6"/>
          <a:stretch>
            <a:fillRect/>
          </a:stretch>
        </p:blipFill>
        <p:spPr>
          <a:xfrm rot="18802222" flipH="1" flipV="1">
            <a:off x="4023658" y="3576962"/>
            <a:ext cx="46370" cy="470833"/>
          </a:xfrm>
          <a:prstGeom prst="rect">
            <a:avLst/>
          </a:prstGeom>
        </p:spPr>
      </p:pic>
      <p:pic>
        <p:nvPicPr>
          <p:cNvPr id="41" name="Picture 40">
            <a:extLst>
              <a:ext uri="{FF2B5EF4-FFF2-40B4-BE49-F238E27FC236}">
                <a16:creationId xmlns:a16="http://schemas.microsoft.com/office/drawing/2014/main" id="{AC9F3225-E721-DDBD-4D73-70A05D1C75DD}"/>
              </a:ext>
            </a:extLst>
          </p:cNvPr>
          <p:cNvPicPr>
            <a:picLocks noChangeAspect="1"/>
          </p:cNvPicPr>
          <p:nvPr/>
        </p:nvPicPr>
        <p:blipFill>
          <a:blip r:embed="rId6"/>
          <a:stretch>
            <a:fillRect/>
          </a:stretch>
        </p:blipFill>
        <p:spPr>
          <a:xfrm rot="2417343" flipH="1">
            <a:off x="4033237" y="3873004"/>
            <a:ext cx="45719" cy="46422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223913" y="466473"/>
            <a:ext cx="3560870" cy="172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AESTHETIC IMAGES</a:t>
            </a:r>
            <a:endParaRPr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43" name="Google Shape;143;p28"/>
          <p:cNvCxnSpPr>
            <a:cxnSpLocks/>
          </p:cNvCxnSpPr>
          <p:nvPr/>
        </p:nvCxnSpPr>
        <p:spPr>
          <a:xfrm flipH="1">
            <a:off x="6255876" y="291630"/>
            <a:ext cx="49" cy="2068798"/>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32233" y="337483"/>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lt2"/>
                </a:solidFill>
                <a:latin typeface="Fira Sans Condensed" panose="020B0503050000020004" pitchFamily="34" charset="0"/>
                <a:ea typeface="Fira Sans Condensed Light"/>
                <a:cs typeface="Times New Roman" panose="02020603050405020304" pitchFamily="18" charset="0"/>
                <a:sym typeface="Fira Sans Condensed Light"/>
              </a:rPr>
              <a:t>Created a CNN model</a:t>
            </a:r>
            <a:endParaRPr sz="1600" dirty="0">
              <a:solidFill>
                <a:schemeClr val="lt2"/>
              </a:solidFill>
              <a:latin typeface="Fira Sans Condensed" panose="020B0503050000020004" pitchFamily="34" charset="0"/>
              <a:ea typeface="Fira Sans Condensed Light"/>
              <a:cs typeface="Times New Roman" panose="02020603050405020304" pitchFamily="18" charset="0"/>
              <a:sym typeface="Fira Sans Condensed Light"/>
            </a:endParaRPr>
          </a:p>
        </p:txBody>
      </p:sp>
      <p:sp>
        <p:nvSpPr>
          <p:cNvPr id="146" name="Google Shape;146;p28"/>
          <p:cNvSpPr txBox="1"/>
          <p:nvPr/>
        </p:nvSpPr>
        <p:spPr>
          <a:xfrm>
            <a:off x="6464376" y="871734"/>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lt2"/>
                </a:solidFill>
                <a:latin typeface="Fira Sans Condensed" panose="020B0503050000020004" pitchFamily="34" charset="0"/>
                <a:ea typeface="Fira Sans Condensed Light"/>
                <a:cs typeface="Times New Roman" panose="02020603050405020304" pitchFamily="18" charset="0"/>
                <a:sym typeface="Fira Sans Condensed Light"/>
              </a:rPr>
              <a:t>Took a style image</a:t>
            </a:r>
            <a:endParaRPr sz="1600" dirty="0">
              <a:solidFill>
                <a:schemeClr val="lt2"/>
              </a:solidFill>
              <a:latin typeface="Fira Sans Condensed" panose="020B0503050000020004" pitchFamily="34" charset="0"/>
              <a:ea typeface="Fira Sans Condensed Light"/>
              <a:cs typeface="Times New Roman" panose="02020603050405020304" pitchFamily="18" charset="0"/>
              <a:sym typeface="Fira Sans Condensed Light"/>
            </a:endParaRPr>
          </a:p>
        </p:txBody>
      </p:sp>
      <p:sp>
        <p:nvSpPr>
          <p:cNvPr id="147" name="Google Shape;147;p28"/>
          <p:cNvSpPr txBox="1"/>
          <p:nvPr/>
        </p:nvSpPr>
        <p:spPr>
          <a:xfrm>
            <a:off x="3908616" y="1247248"/>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chemeClr val="lt2"/>
                </a:solidFill>
                <a:latin typeface="Fira Sans Condensed" panose="020B0503050000020004" pitchFamily="34" charset="0"/>
                <a:ea typeface="Fira Sans Condensed Light"/>
                <a:cs typeface="Times New Roman" panose="02020603050405020304" pitchFamily="18" charset="0"/>
                <a:sym typeface="Fira Sans Condensed Light"/>
              </a:rPr>
              <a:t>Took a content image</a:t>
            </a:r>
            <a:endParaRPr sz="1600" dirty="0">
              <a:solidFill>
                <a:schemeClr val="lt2"/>
              </a:solidFill>
              <a:latin typeface="Fira Sans Condensed" panose="020B0503050000020004" pitchFamily="34" charset="0"/>
              <a:ea typeface="Fira Sans Condensed Light"/>
              <a:cs typeface="Times New Roman" panose="02020603050405020304" pitchFamily="18" charset="0"/>
              <a:sym typeface="Fira Sans Condensed Light"/>
            </a:endParaRPr>
          </a:p>
        </p:txBody>
      </p:sp>
      <p:sp>
        <p:nvSpPr>
          <p:cNvPr id="148" name="Google Shape;148;p28"/>
          <p:cNvSpPr txBox="1"/>
          <p:nvPr/>
        </p:nvSpPr>
        <p:spPr>
          <a:xfrm>
            <a:off x="6476291" y="1669976"/>
            <a:ext cx="2167875"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latin typeface="Fira Sans Condensed" panose="020B0503050000020004" pitchFamily="34" charset="0"/>
                <a:ea typeface="Fira Sans Condensed Light"/>
                <a:cs typeface="Times New Roman" panose="02020603050405020304" pitchFamily="18" charset="0"/>
                <a:sym typeface="Fira Sans Condensed Light"/>
              </a:rPr>
              <a:t>Combined both the images to form an artistic image</a:t>
            </a:r>
            <a:endParaRPr dirty="0">
              <a:solidFill>
                <a:schemeClr val="lt2"/>
              </a:solidFill>
              <a:latin typeface="Fira Sans Condensed" panose="020B0503050000020004" pitchFamily="34" charset="0"/>
              <a:ea typeface="Fira Sans Condensed Light"/>
              <a:cs typeface="Times New Roman" panose="02020603050405020304" pitchFamily="18" charset="0"/>
              <a:sym typeface="Fira Sans Condensed Light"/>
            </a:endParaRPr>
          </a:p>
        </p:txBody>
      </p:sp>
      <p:cxnSp>
        <p:nvCxnSpPr>
          <p:cNvPr id="152" name="Google Shape;152;p28"/>
          <p:cNvCxnSpPr>
            <a:cxnSpLocks/>
          </p:cNvCxnSpPr>
          <p:nvPr/>
        </p:nvCxnSpPr>
        <p:spPr>
          <a:xfrm>
            <a:off x="6060472" y="650683"/>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cxnSpLocks/>
          </p:cNvCxnSpPr>
          <p:nvPr/>
        </p:nvCxnSpPr>
        <p:spPr>
          <a:xfrm>
            <a:off x="6255876" y="1069222"/>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cxnSpLocks/>
          </p:cNvCxnSpPr>
          <p:nvPr/>
        </p:nvCxnSpPr>
        <p:spPr>
          <a:xfrm>
            <a:off x="6047376" y="156587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cxnSpLocks/>
          </p:cNvCxnSpPr>
          <p:nvPr/>
        </p:nvCxnSpPr>
        <p:spPr>
          <a:xfrm flipV="1">
            <a:off x="6261834" y="1983176"/>
            <a:ext cx="208549" cy="1925"/>
          </a:xfrm>
          <a:prstGeom prst="straightConnector1">
            <a:avLst/>
          </a:prstGeom>
          <a:noFill/>
          <a:ln w="19050" cap="flat" cmpd="sng">
            <a:solidFill>
              <a:schemeClr val="lt2"/>
            </a:solidFill>
            <a:prstDash val="solid"/>
            <a:round/>
            <a:headEnd type="none" w="med" len="med"/>
            <a:tailEnd type="none" w="med" len="med"/>
          </a:ln>
        </p:spPr>
      </p:cxnSp>
      <p:pic>
        <p:nvPicPr>
          <p:cNvPr id="9" name="Picture 8">
            <a:extLst>
              <a:ext uri="{FF2B5EF4-FFF2-40B4-BE49-F238E27FC236}">
                <a16:creationId xmlns:a16="http://schemas.microsoft.com/office/drawing/2014/main" id="{533C49C1-DC62-F071-CF21-74C4CFF46798}"/>
              </a:ext>
            </a:extLst>
          </p:cNvPr>
          <p:cNvPicPr>
            <a:picLocks noChangeAspect="1"/>
          </p:cNvPicPr>
          <p:nvPr/>
        </p:nvPicPr>
        <p:blipFill>
          <a:blip r:embed="rId4"/>
          <a:stretch>
            <a:fillRect/>
          </a:stretch>
        </p:blipFill>
        <p:spPr>
          <a:xfrm>
            <a:off x="3498227" y="2714329"/>
            <a:ext cx="1465856" cy="1922066"/>
          </a:xfrm>
          <a:prstGeom prst="rect">
            <a:avLst/>
          </a:prstGeom>
        </p:spPr>
      </p:pic>
      <p:pic>
        <p:nvPicPr>
          <p:cNvPr id="11" name="Picture 10">
            <a:extLst>
              <a:ext uri="{FF2B5EF4-FFF2-40B4-BE49-F238E27FC236}">
                <a16:creationId xmlns:a16="http://schemas.microsoft.com/office/drawing/2014/main" id="{4CF27B78-E867-9AE2-0AEA-47E47C25F322}"/>
              </a:ext>
            </a:extLst>
          </p:cNvPr>
          <p:cNvPicPr>
            <a:picLocks noChangeAspect="1"/>
          </p:cNvPicPr>
          <p:nvPr/>
        </p:nvPicPr>
        <p:blipFill>
          <a:blip r:embed="rId5"/>
          <a:stretch>
            <a:fillRect/>
          </a:stretch>
        </p:blipFill>
        <p:spPr>
          <a:xfrm>
            <a:off x="2639644" y="3601292"/>
            <a:ext cx="466385" cy="48772"/>
          </a:xfrm>
          <a:prstGeom prst="rect">
            <a:avLst/>
          </a:prstGeom>
        </p:spPr>
      </p:pic>
      <p:pic>
        <p:nvPicPr>
          <p:cNvPr id="12" name="Picture 11">
            <a:extLst>
              <a:ext uri="{FF2B5EF4-FFF2-40B4-BE49-F238E27FC236}">
                <a16:creationId xmlns:a16="http://schemas.microsoft.com/office/drawing/2014/main" id="{5DBEDCF1-9000-3BAD-7A60-EB69578D0D4A}"/>
              </a:ext>
            </a:extLst>
          </p:cNvPr>
          <p:cNvPicPr>
            <a:picLocks noChangeAspect="1"/>
          </p:cNvPicPr>
          <p:nvPr/>
        </p:nvPicPr>
        <p:blipFill>
          <a:blip r:embed="rId5"/>
          <a:stretch>
            <a:fillRect/>
          </a:stretch>
        </p:blipFill>
        <p:spPr>
          <a:xfrm rot="5400000">
            <a:off x="2639643" y="3625678"/>
            <a:ext cx="466385" cy="48772"/>
          </a:xfrm>
          <a:prstGeom prst="rect">
            <a:avLst/>
          </a:prstGeom>
        </p:spPr>
      </p:pic>
      <p:pic>
        <p:nvPicPr>
          <p:cNvPr id="13" name="Picture 12">
            <a:extLst>
              <a:ext uri="{FF2B5EF4-FFF2-40B4-BE49-F238E27FC236}">
                <a16:creationId xmlns:a16="http://schemas.microsoft.com/office/drawing/2014/main" id="{6646D41C-9153-E75C-C422-98D07C6E2334}"/>
              </a:ext>
            </a:extLst>
          </p:cNvPr>
          <p:cNvPicPr>
            <a:picLocks noChangeAspect="1"/>
          </p:cNvPicPr>
          <p:nvPr/>
        </p:nvPicPr>
        <p:blipFill>
          <a:blip r:embed="rId5"/>
          <a:stretch>
            <a:fillRect/>
          </a:stretch>
        </p:blipFill>
        <p:spPr>
          <a:xfrm>
            <a:off x="5268108" y="3579543"/>
            <a:ext cx="544006" cy="56889"/>
          </a:xfrm>
          <a:prstGeom prst="rect">
            <a:avLst/>
          </a:prstGeom>
        </p:spPr>
      </p:pic>
      <p:pic>
        <p:nvPicPr>
          <p:cNvPr id="14" name="Picture 13">
            <a:extLst>
              <a:ext uri="{FF2B5EF4-FFF2-40B4-BE49-F238E27FC236}">
                <a16:creationId xmlns:a16="http://schemas.microsoft.com/office/drawing/2014/main" id="{3BBC62C2-46BC-349F-3A35-5752107AA9B4}"/>
              </a:ext>
            </a:extLst>
          </p:cNvPr>
          <p:cNvPicPr>
            <a:picLocks noChangeAspect="1"/>
          </p:cNvPicPr>
          <p:nvPr/>
        </p:nvPicPr>
        <p:blipFill>
          <a:blip r:embed="rId5"/>
          <a:stretch>
            <a:fillRect/>
          </a:stretch>
        </p:blipFill>
        <p:spPr>
          <a:xfrm rot="1966288" flipV="1">
            <a:off x="5397342" y="3465274"/>
            <a:ext cx="437191" cy="45719"/>
          </a:xfrm>
          <a:prstGeom prst="rect">
            <a:avLst/>
          </a:prstGeom>
        </p:spPr>
      </p:pic>
      <p:pic>
        <p:nvPicPr>
          <p:cNvPr id="15" name="Picture 14">
            <a:extLst>
              <a:ext uri="{FF2B5EF4-FFF2-40B4-BE49-F238E27FC236}">
                <a16:creationId xmlns:a16="http://schemas.microsoft.com/office/drawing/2014/main" id="{6F32266F-F677-614D-6833-F67C288FEB05}"/>
              </a:ext>
            </a:extLst>
          </p:cNvPr>
          <p:cNvPicPr>
            <a:picLocks noChangeAspect="1"/>
          </p:cNvPicPr>
          <p:nvPr/>
        </p:nvPicPr>
        <p:blipFill>
          <a:blip r:embed="rId5"/>
          <a:stretch>
            <a:fillRect/>
          </a:stretch>
        </p:blipFill>
        <p:spPr>
          <a:xfrm rot="19515439" flipV="1">
            <a:off x="5393444" y="3713466"/>
            <a:ext cx="443468" cy="46376"/>
          </a:xfrm>
          <a:prstGeom prst="rect">
            <a:avLst/>
          </a:prstGeom>
        </p:spPr>
      </p:pic>
      <p:pic>
        <p:nvPicPr>
          <p:cNvPr id="16" name="Picture 15">
            <a:extLst>
              <a:ext uri="{FF2B5EF4-FFF2-40B4-BE49-F238E27FC236}">
                <a16:creationId xmlns:a16="http://schemas.microsoft.com/office/drawing/2014/main" id="{7B1B11BD-0E28-B518-2ED5-F11424C91712}"/>
              </a:ext>
            </a:extLst>
          </p:cNvPr>
          <p:cNvPicPr>
            <a:picLocks noChangeAspect="1"/>
          </p:cNvPicPr>
          <p:nvPr/>
        </p:nvPicPr>
        <p:blipFill>
          <a:blip r:embed="rId6"/>
          <a:stretch>
            <a:fillRect/>
          </a:stretch>
        </p:blipFill>
        <p:spPr>
          <a:xfrm>
            <a:off x="321786" y="2762504"/>
            <a:ext cx="1666815" cy="1747856"/>
          </a:xfrm>
          <a:prstGeom prst="rect">
            <a:avLst/>
          </a:prstGeom>
        </p:spPr>
      </p:pic>
      <p:pic>
        <p:nvPicPr>
          <p:cNvPr id="17" name="Picture 16">
            <a:extLst>
              <a:ext uri="{FF2B5EF4-FFF2-40B4-BE49-F238E27FC236}">
                <a16:creationId xmlns:a16="http://schemas.microsoft.com/office/drawing/2014/main" id="{5FE8EB6E-AB72-5F2B-CDE7-A735B8934C70}"/>
              </a:ext>
            </a:extLst>
          </p:cNvPr>
          <p:cNvPicPr>
            <a:picLocks noChangeAspect="1"/>
          </p:cNvPicPr>
          <p:nvPr/>
        </p:nvPicPr>
        <p:blipFill>
          <a:blip r:embed="rId7"/>
          <a:stretch>
            <a:fillRect/>
          </a:stretch>
        </p:blipFill>
        <p:spPr>
          <a:xfrm>
            <a:off x="6290436" y="2758007"/>
            <a:ext cx="1896633" cy="189663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WEBSITE PREVIEW</a:t>
            </a:r>
            <a:endParaRPr sz="3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1745" name="Google Shape;1745;p44"/>
          <p:cNvGrpSpPr/>
          <p:nvPr/>
        </p:nvGrpSpPr>
        <p:grpSpPr>
          <a:xfrm>
            <a:off x="656395" y="1676343"/>
            <a:ext cx="3533290" cy="2691052"/>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chemeClr val="lt2"/>
              </a:solidFill>
              <a:prstDash val="solid"/>
              <a:round/>
              <a:headEnd type="none" w="med" len="med"/>
              <a:tailEnd type="none" w="med" len="med"/>
            </a:ln>
          </p:spPr>
        </p:cxnSp>
      </p:grpSp>
      <p:sp>
        <p:nvSpPr>
          <p:cNvPr id="1753" name="Google Shape;1753;p44"/>
          <p:cNvSpPr txBox="1">
            <a:spLocks noGrp="1"/>
          </p:cNvSpPr>
          <p:nvPr>
            <p:ph type="subTitle" idx="4294967295"/>
          </p:nvPr>
        </p:nvSpPr>
        <p:spPr>
          <a:xfrm flipH="1">
            <a:off x="4842775" y="2091500"/>
            <a:ext cx="3227100" cy="1403400"/>
          </a:xfrm>
          <a:prstGeom prst="rect">
            <a:avLst/>
          </a:prstGeom>
        </p:spPr>
        <p:txBody>
          <a:bodyPr spcFirstLastPara="1" wrap="square" lIns="91425" tIns="274300" rIns="91425" bIns="91425" anchor="ctr" anchorCtr="0">
            <a:noAutofit/>
          </a:bodyPr>
          <a:lstStyle/>
          <a:p>
            <a:pPr marL="0" lvl="0" indent="0" algn="l" rtl="0">
              <a:lnSpc>
                <a:spcPct val="100000"/>
              </a:lnSpc>
              <a:spcBef>
                <a:spcPts val="0"/>
              </a:spcBef>
              <a:spcAft>
                <a:spcPts val="1600"/>
              </a:spcAft>
              <a:buNone/>
            </a:pPr>
            <a:r>
              <a:rPr lang="en" sz="1600" dirty="0"/>
              <a:t>Our website provides a user-friendly and interesting way to visualize the Jovian System as never before.</a:t>
            </a:r>
            <a:endParaRPr sz="1600" dirty="0"/>
          </a:p>
        </p:txBody>
      </p:sp>
      <p:cxnSp>
        <p:nvCxnSpPr>
          <p:cNvPr id="1754" name="Google Shape;1754;p44"/>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pic>
        <p:nvPicPr>
          <p:cNvPr id="2" name="Picture 1">
            <a:extLst>
              <a:ext uri="{FF2B5EF4-FFF2-40B4-BE49-F238E27FC236}">
                <a16:creationId xmlns:a16="http://schemas.microsoft.com/office/drawing/2014/main" id="{2DA13AE7-2D3E-278E-4DF1-69B42C1A5D2C}"/>
              </a:ext>
            </a:extLst>
          </p:cNvPr>
          <p:cNvPicPr>
            <a:picLocks noChangeAspect="1"/>
          </p:cNvPicPr>
          <p:nvPr/>
        </p:nvPicPr>
        <p:blipFill>
          <a:blip r:embed="rId4"/>
          <a:stretch>
            <a:fillRect/>
          </a:stretch>
        </p:blipFill>
        <p:spPr>
          <a:xfrm>
            <a:off x="819638" y="1849180"/>
            <a:ext cx="3203790" cy="187930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388</Words>
  <Application>Microsoft Office PowerPoint</Application>
  <PresentationFormat>On-screen Show (16:9)</PresentationFormat>
  <Paragraphs>45</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Times New Roman</vt:lpstr>
      <vt:lpstr>Arial</vt:lpstr>
      <vt:lpstr>Josefin Slab</vt:lpstr>
      <vt:lpstr>Fira Sans Condensed</vt:lpstr>
      <vt:lpstr>Advent Pro Light</vt:lpstr>
      <vt:lpstr>Anton</vt:lpstr>
      <vt:lpstr>Rajdhani</vt:lpstr>
      <vt:lpstr>Fira Sans Condensed Light</vt:lpstr>
      <vt:lpstr>Ai Tech Agency by Slidesgo</vt:lpstr>
      <vt:lpstr>VISUALIZING THE JOVIAN SYSTEM LIKE NEVER BEFORE</vt:lpstr>
      <vt:lpstr>Introduction</vt:lpstr>
      <vt:lpstr>INTRODUCTION</vt:lpstr>
      <vt:lpstr>THE JOVIAN PLANETS</vt:lpstr>
      <vt:lpstr>SCIENTIFIC IMAGES</vt:lpstr>
      <vt:lpstr>AESTHETIC IMAGES</vt:lpstr>
      <vt:lpstr>WEBSITE PREVIEW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THE JOVIAN SYSTEM LIKE NEVER BEFORE</dc:title>
  <dc:creator>Shreya Kohli</dc:creator>
  <cp:lastModifiedBy>Shreya Kohli</cp:lastModifiedBy>
  <cp:revision>1</cp:revision>
  <dcterms:modified xsi:type="dcterms:W3CDTF">2022-10-02T06:42:51Z</dcterms:modified>
</cp:coreProperties>
</file>